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8DF268-C075-4C8E-A18E-FFD1B6FF5C11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E779A61C-414B-4277-A1B4-B9D9EF386A05}">
      <dgm:prSet phldrT="[Texto]"/>
      <dgm:spPr/>
      <dgm:t>
        <a:bodyPr/>
        <a:lstStyle/>
        <a:p>
          <a:r>
            <a:rPr lang="pt-BR" dirty="0" smtClean="0"/>
            <a:t>Educar o aluno</a:t>
          </a:r>
          <a:endParaRPr lang="pt-BR" dirty="0"/>
        </a:p>
      </dgm:t>
    </dgm:pt>
    <dgm:pt modelId="{179DCA04-5344-4E28-A49F-8DE7907B72CD}" type="parTrans" cxnId="{C2829035-81B4-41D1-9AC9-BE792295BEAD}">
      <dgm:prSet/>
      <dgm:spPr/>
      <dgm:t>
        <a:bodyPr/>
        <a:lstStyle/>
        <a:p>
          <a:endParaRPr lang="pt-BR"/>
        </a:p>
      </dgm:t>
    </dgm:pt>
    <dgm:pt modelId="{1773FBF9-B793-4BEC-9B10-634FCC1EE7DE}" type="sibTrans" cxnId="{C2829035-81B4-41D1-9AC9-BE792295BEAD}">
      <dgm:prSet/>
      <dgm:spPr/>
      <dgm:t>
        <a:bodyPr/>
        <a:lstStyle/>
        <a:p>
          <a:endParaRPr lang="pt-BR"/>
        </a:p>
      </dgm:t>
    </dgm:pt>
    <dgm:pt modelId="{589C895B-DBE2-43EC-B0F9-C158047539E0}">
      <dgm:prSet phldrT="[Texto]" custT="1"/>
      <dgm:spPr/>
      <dgm:t>
        <a:bodyPr/>
        <a:lstStyle/>
        <a:p>
          <a:r>
            <a:rPr lang="pt-BR" sz="1700" dirty="0" smtClean="0"/>
            <a:t>Desafio</a:t>
          </a:r>
          <a:endParaRPr lang="pt-BR" sz="1700" dirty="0"/>
        </a:p>
      </dgm:t>
    </dgm:pt>
    <dgm:pt modelId="{899B7118-ECE8-4CC0-8477-F619B6E20D42}" type="parTrans" cxnId="{515BE732-971B-403B-90B4-79AF5FF18102}">
      <dgm:prSet/>
      <dgm:spPr/>
      <dgm:t>
        <a:bodyPr/>
        <a:lstStyle/>
        <a:p>
          <a:endParaRPr lang="pt-BR"/>
        </a:p>
      </dgm:t>
    </dgm:pt>
    <dgm:pt modelId="{F5ECAEAA-10C1-4B2F-BB1D-D093A9863DED}" type="sibTrans" cxnId="{515BE732-971B-403B-90B4-79AF5FF18102}">
      <dgm:prSet/>
      <dgm:spPr/>
      <dgm:t>
        <a:bodyPr/>
        <a:lstStyle/>
        <a:p>
          <a:endParaRPr lang="pt-BR"/>
        </a:p>
      </dgm:t>
    </dgm:pt>
    <dgm:pt modelId="{2ED20147-04A4-4B03-8D49-2E87DA37A828}">
      <dgm:prSet phldrT="[Texto]"/>
      <dgm:spPr/>
      <dgm:t>
        <a:bodyPr/>
        <a:lstStyle/>
        <a:p>
          <a:r>
            <a:rPr lang="pt-BR" dirty="0" smtClean="0"/>
            <a:t>Novas metodologias</a:t>
          </a:r>
          <a:endParaRPr lang="pt-BR" dirty="0"/>
        </a:p>
      </dgm:t>
    </dgm:pt>
    <dgm:pt modelId="{56DBD3FF-BA9B-444D-AF21-3F89E81BF500}" type="parTrans" cxnId="{63CD8387-912C-4343-8498-5CDB98467200}">
      <dgm:prSet/>
      <dgm:spPr/>
      <dgm:t>
        <a:bodyPr/>
        <a:lstStyle/>
        <a:p>
          <a:endParaRPr lang="pt-BR"/>
        </a:p>
      </dgm:t>
    </dgm:pt>
    <dgm:pt modelId="{F3543A3C-6D40-4BC3-A1AF-37975FB40883}" type="sibTrans" cxnId="{63CD8387-912C-4343-8498-5CDB98467200}">
      <dgm:prSet/>
      <dgm:spPr/>
      <dgm:t>
        <a:bodyPr/>
        <a:lstStyle/>
        <a:p>
          <a:endParaRPr lang="pt-BR"/>
        </a:p>
      </dgm:t>
    </dgm:pt>
    <dgm:pt modelId="{984D558F-BA4E-4655-B118-A907FCC82192}">
      <dgm:prSet phldrT="[Texto]"/>
      <dgm:spPr/>
      <dgm:t>
        <a:bodyPr/>
        <a:lstStyle/>
        <a:p>
          <a:r>
            <a:rPr lang="pt-BR" dirty="0" smtClean="0"/>
            <a:t>Autonomia </a:t>
          </a:r>
          <a:endParaRPr lang="pt-BR" dirty="0"/>
        </a:p>
      </dgm:t>
    </dgm:pt>
    <dgm:pt modelId="{C9649555-8F82-48DF-985B-308F351C70A3}" type="parTrans" cxnId="{1EDD9BFD-B0EC-4494-A2CB-362387E44FC1}">
      <dgm:prSet/>
      <dgm:spPr/>
      <dgm:t>
        <a:bodyPr/>
        <a:lstStyle/>
        <a:p>
          <a:endParaRPr lang="pt-BR"/>
        </a:p>
      </dgm:t>
    </dgm:pt>
    <dgm:pt modelId="{4B5DC933-E4FD-492D-8846-9A3BC12E2EF5}" type="sibTrans" cxnId="{1EDD9BFD-B0EC-4494-A2CB-362387E44FC1}">
      <dgm:prSet/>
      <dgm:spPr/>
      <dgm:t>
        <a:bodyPr/>
        <a:lstStyle/>
        <a:p>
          <a:endParaRPr lang="pt-BR"/>
        </a:p>
      </dgm:t>
    </dgm:pt>
    <dgm:pt modelId="{C127F885-B94A-4D90-9AF1-53B40ABC3007}">
      <dgm:prSet phldrT="[Texto]" phldr="1"/>
      <dgm:spPr/>
      <dgm:t>
        <a:bodyPr/>
        <a:lstStyle/>
        <a:p>
          <a:endParaRPr lang="pt-BR" dirty="0"/>
        </a:p>
      </dgm:t>
    </dgm:pt>
    <dgm:pt modelId="{034D48EC-FBCB-4D60-9B5A-7FC9137693FD}" type="parTrans" cxnId="{D8A9D361-2D99-4F34-BE3F-24D98CE1D016}">
      <dgm:prSet/>
      <dgm:spPr/>
      <dgm:t>
        <a:bodyPr/>
        <a:lstStyle/>
        <a:p>
          <a:endParaRPr lang="pt-BR"/>
        </a:p>
      </dgm:t>
    </dgm:pt>
    <dgm:pt modelId="{56295BDC-A5DF-443A-9B0C-C11E0FAF8158}" type="sibTrans" cxnId="{D8A9D361-2D99-4F34-BE3F-24D98CE1D016}">
      <dgm:prSet/>
      <dgm:spPr/>
      <dgm:t>
        <a:bodyPr/>
        <a:lstStyle/>
        <a:p>
          <a:endParaRPr lang="pt-BR"/>
        </a:p>
      </dgm:t>
    </dgm:pt>
    <dgm:pt modelId="{C53D9A3E-A46A-47F6-96A8-8E0C57E1FDF8}">
      <dgm:prSet phldrT="[Texto]"/>
      <dgm:spPr/>
      <dgm:t>
        <a:bodyPr/>
        <a:lstStyle/>
        <a:p>
          <a:r>
            <a:rPr lang="pt-BR" dirty="0" smtClean="0"/>
            <a:t>Novos recursos</a:t>
          </a:r>
          <a:endParaRPr lang="pt-BR" dirty="0"/>
        </a:p>
      </dgm:t>
    </dgm:pt>
    <dgm:pt modelId="{9781F1B0-BCE2-4818-95AF-CA74AB1EF44D}" type="sibTrans" cxnId="{0CD2755A-756E-4F9F-A157-D06ED34A4E3B}">
      <dgm:prSet/>
      <dgm:spPr/>
      <dgm:t>
        <a:bodyPr/>
        <a:lstStyle/>
        <a:p>
          <a:endParaRPr lang="pt-BR"/>
        </a:p>
      </dgm:t>
    </dgm:pt>
    <dgm:pt modelId="{D0F2933B-E698-4BA7-8D20-66610A812B07}" type="parTrans" cxnId="{0CD2755A-756E-4F9F-A157-D06ED34A4E3B}">
      <dgm:prSet/>
      <dgm:spPr/>
      <dgm:t>
        <a:bodyPr/>
        <a:lstStyle/>
        <a:p>
          <a:endParaRPr lang="pt-BR"/>
        </a:p>
      </dgm:t>
    </dgm:pt>
    <dgm:pt modelId="{F7521402-B22D-413D-9A80-C28C7EC68688}">
      <dgm:prSet/>
      <dgm:spPr/>
      <dgm:t>
        <a:bodyPr/>
        <a:lstStyle/>
        <a:p>
          <a:endParaRPr lang="pt-BR"/>
        </a:p>
      </dgm:t>
    </dgm:pt>
    <dgm:pt modelId="{3B6CC8CC-854C-4CC5-9C93-8744BA1D293C}" type="sibTrans" cxnId="{40D19C08-37FA-4042-B9AB-AFBFC69098A7}">
      <dgm:prSet/>
      <dgm:spPr/>
      <dgm:t>
        <a:bodyPr/>
        <a:lstStyle/>
        <a:p>
          <a:endParaRPr lang="pt-BR"/>
        </a:p>
      </dgm:t>
    </dgm:pt>
    <dgm:pt modelId="{98589496-D95B-4E21-A5C6-482F7567EEDB}" type="parTrans" cxnId="{40D19C08-37FA-4042-B9AB-AFBFC69098A7}">
      <dgm:prSet/>
      <dgm:spPr/>
      <dgm:t>
        <a:bodyPr/>
        <a:lstStyle/>
        <a:p>
          <a:endParaRPr lang="pt-BR"/>
        </a:p>
      </dgm:t>
    </dgm:pt>
    <dgm:pt modelId="{78DC945F-7572-47EF-9A37-85ECF54F713C}">
      <dgm:prSet/>
      <dgm:spPr/>
      <dgm:t>
        <a:bodyPr/>
        <a:lstStyle/>
        <a:p>
          <a:endParaRPr lang="pt-BR" dirty="0"/>
        </a:p>
      </dgm:t>
    </dgm:pt>
    <dgm:pt modelId="{EEC274DF-11E1-4674-A2BA-FD9F9D5D27B6}" type="parTrans" cxnId="{EF9F619A-FE90-4544-9912-616D1F864DFB}">
      <dgm:prSet/>
      <dgm:spPr/>
      <dgm:t>
        <a:bodyPr/>
        <a:lstStyle/>
        <a:p>
          <a:endParaRPr lang="pt-BR"/>
        </a:p>
      </dgm:t>
    </dgm:pt>
    <dgm:pt modelId="{D14BAB3F-EEFD-4FBB-B813-69E057D620A8}" type="sibTrans" cxnId="{EF9F619A-FE90-4544-9912-616D1F864DFB}">
      <dgm:prSet/>
      <dgm:spPr/>
      <dgm:t>
        <a:bodyPr/>
        <a:lstStyle/>
        <a:p>
          <a:endParaRPr lang="pt-BR"/>
        </a:p>
      </dgm:t>
    </dgm:pt>
    <dgm:pt modelId="{ADB96D15-E942-4162-8A68-61DCC6C346B6}" type="pres">
      <dgm:prSet presAssocID="{3B8DF268-C075-4C8E-A18E-FFD1B6FF5C11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FF8192C6-26B9-4D52-9EC2-C85A0928BAAD}" type="pres">
      <dgm:prSet presAssocID="{E779A61C-414B-4277-A1B4-B9D9EF386A05}" presName="centerShape" presStyleLbl="node0" presStyleIdx="0" presStyleCnt="1"/>
      <dgm:spPr/>
      <dgm:t>
        <a:bodyPr/>
        <a:lstStyle/>
        <a:p>
          <a:endParaRPr lang="pt-BR"/>
        </a:p>
      </dgm:t>
    </dgm:pt>
    <dgm:pt modelId="{0790FEDF-EE1F-4EC0-B54D-41EFBCFA799E}" type="pres">
      <dgm:prSet presAssocID="{899B7118-ECE8-4CC0-8477-F619B6E20D42}" presName="Name9" presStyleLbl="parChTrans1D2" presStyleIdx="0" presStyleCnt="4"/>
      <dgm:spPr/>
      <dgm:t>
        <a:bodyPr/>
        <a:lstStyle/>
        <a:p>
          <a:endParaRPr lang="pt-BR"/>
        </a:p>
      </dgm:t>
    </dgm:pt>
    <dgm:pt modelId="{6A58401B-BFE4-425C-B24C-63FAF1C313AE}" type="pres">
      <dgm:prSet presAssocID="{899B7118-ECE8-4CC0-8477-F619B6E20D42}" presName="connTx" presStyleLbl="parChTrans1D2" presStyleIdx="0" presStyleCnt="4"/>
      <dgm:spPr/>
      <dgm:t>
        <a:bodyPr/>
        <a:lstStyle/>
        <a:p>
          <a:endParaRPr lang="pt-BR"/>
        </a:p>
      </dgm:t>
    </dgm:pt>
    <dgm:pt modelId="{8127BD0D-0E0A-4977-9987-8BFA577A82C7}" type="pres">
      <dgm:prSet presAssocID="{589C895B-DBE2-43EC-B0F9-C158047539E0}" presName="node" presStyleLbl="node1" presStyleIdx="0" presStyleCnt="4" custScaleX="13104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BBEC55D-DD7C-4E83-ADAA-A1EAE271BBE0}" type="pres">
      <dgm:prSet presAssocID="{56DBD3FF-BA9B-444D-AF21-3F89E81BF500}" presName="Name9" presStyleLbl="parChTrans1D2" presStyleIdx="1" presStyleCnt="4"/>
      <dgm:spPr/>
      <dgm:t>
        <a:bodyPr/>
        <a:lstStyle/>
        <a:p>
          <a:endParaRPr lang="pt-BR"/>
        </a:p>
      </dgm:t>
    </dgm:pt>
    <dgm:pt modelId="{972722C1-B78B-4AB8-A6FB-C21E3BC6EFC3}" type="pres">
      <dgm:prSet presAssocID="{56DBD3FF-BA9B-444D-AF21-3F89E81BF500}" presName="connTx" presStyleLbl="parChTrans1D2" presStyleIdx="1" presStyleCnt="4"/>
      <dgm:spPr/>
      <dgm:t>
        <a:bodyPr/>
        <a:lstStyle/>
        <a:p>
          <a:endParaRPr lang="pt-BR"/>
        </a:p>
      </dgm:t>
    </dgm:pt>
    <dgm:pt modelId="{FFC0D378-E9FB-426A-A712-34AC2F4D2A3B}" type="pres">
      <dgm:prSet presAssocID="{2ED20147-04A4-4B03-8D49-2E87DA37A828}" presName="node" presStyleLbl="node1" presStyleIdx="1" presStyleCnt="4" custScaleX="134068" custScaleY="8384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7168B8D0-BD32-46BE-B2F6-AB85A77CE7F4}" type="pres">
      <dgm:prSet presAssocID="{C9649555-8F82-48DF-985B-308F351C70A3}" presName="Name9" presStyleLbl="parChTrans1D2" presStyleIdx="2" presStyleCnt="4"/>
      <dgm:spPr/>
      <dgm:t>
        <a:bodyPr/>
        <a:lstStyle/>
        <a:p>
          <a:endParaRPr lang="pt-BR"/>
        </a:p>
      </dgm:t>
    </dgm:pt>
    <dgm:pt modelId="{9B3F8EF9-BDDC-44AC-82CE-6D2EA8253E08}" type="pres">
      <dgm:prSet presAssocID="{C9649555-8F82-48DF-985B-308F351C70A3}" presName="connTx" presStyleLbl="parChTrans1D2" presStyleIdx="2" presStyleCnt="4"/>
      <dgm:spPr/>
      <dgm:t>
        <a:bodyPr/>
        <a:lstStyle/>
        <a:p>
          <a:endParaRPr lang="pt-BR"/>
        </a:p>
      </dgm:t>
    </dgm:pt>
    <dgm:pt modelId="{E257CF4C-137D-4E9D-AE3F-ECFA3A141ED7}" type="pres">
      <dgm:prSet presAssocID="{984D558F-BA4E-4655-B118-A907FCC8219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86CAE40-9160-4958-BA03-EAD3A09AD65B}" type="pres">
      <dgm:prSet presAssocID="{D0F2933B-E698-4BA7-8D20-66610A812B07}" presName="Name9" presStyleLbl="parChTrans1D2" presStyleIdx="3" presStyleCnt="4"/>
      <dgm:spPr/>
      <dgm:t>
        <a:bodyPr/>
        <a:lstStyle/>
        <a:p>
          <a:endParaRPr lang="pt-BR"/>
        </a:p>
      </dgm:t>
    </dgm:pt>
    <dgm:pt modelId="{C60B775A-1F0A-4C52-AA8E-9641FE28BCA7}" type="pres">
      <dgm:prSet presAssocID="{D0F2933B-E698-4BA7-8D20-66610A812B07}" presName="connTx" presStyleLbl="parChTrans1D2" presStyleIdx="3" presStyleCnt="4"/>
      <dgm:spPr/>
      <dgm:t>
        <a:bodyPr/>
        <a:lstStyle/>
        <a:p>
          <a:endParaRPr lang="pt-BR"/>
        </a:p>
      </dgm:t>
    </dgm:pt>
    <dgm:pt modelId="{CCA542F9-F8C5-4112-B370-B537C0C0F4F0}" type="pres">
      <dgm:prSet presAssocID="{C53D9A3E-A46A-47F6-96A8-8E0C57E1FDF8}" presName="node" presStyleLbl="node1" presStyleIdx="3" presStyleCnt="4" custScaleX="130171" custScaleY="86061" custRadScaleRad="95353" custRadScaleInc="316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5DE7640-6971-470F-81D8-ED33708E1303}" type="presOf" srcId="{56DBD3FF-BA9B-444D-AF21-3F89E81BF500}" destId="{CBBEC55D-DD7C-4E83-ADAA-A1EAE271BBE0}" srcOrd="0" destOrd="0" presId="urn:microsoft.com/office/officeart/2005/8/layout/radial1"/>
    <dgm:cxn modelId="{10A2B89D-C080-436D-A4A7-C3654068948D}" type="presOf" srcId="{56DBD3FF-BA9B-444D-AF21-3F89E81BF500}" destId="{972722C1-B78B-4AB8-A6FB-C21E3BC6EFC3}" srcOrd="1" destOrd="0" presId="urn:microsoft.com/office/officeart/2005/8/layout/radial1"/>
    <dgm:cxn modelId="{70E2264D-AF83-4DC1-AEED-A8D3FABA53BD}" type="presOf" srcId="{984D558F-BA4E-4655-B118-A907FCC82192}" destId="{E257CF4C-137D-4E9D-AE3F-ECFA3A141ED7}" srcOrd="0" destOrd="0" presId="urn:microsoft.com/office/officeart/2005/8/layout/radial1"/>
    <dgm:cxn modelId="{515BE732-971B-403B-90B4-79AF5FF18102}" srcId="{E779A61C-414B-4277-A1B4-B9D9EF386A05}" destId="{589C895B-DBE2-43EC-B0F9-C158047539E0}" srcOrd="0" destOrd="0" parTransId="{899B7118-ECE8-4CC0-8477-F619B6E20D42}" sibTransId="{F5ECAEAA-10C1-4B2F-BB1D-D093A9863DED}"/>
    <dgm:cxn modelId="{695A95DC-2863-4A55-91F4-4F039ED9035F}" type="presOf" srcId="{589C895B-DBE2-43EC-B0F9-C158047539E0}" destId="{8127BD0D-0E0A-4977-9987-8BFA577A82C7}" srcOrd="0" destOrd="0" presId="urn:microsoft.com/office/officeart/2005/8/layout/radial1"/>
    <dgm:cxn modelId="{C2829035-81B4-41D1-9AC9-BE792295BEAD}" srcId="{3B8DF268-C075-4C8E-A18E-FFD1B6FF5C11}" destId="{E779A61C-414B-4277-A1B4-B9D9EF386A05}" srcOrd="0" destOrd="0" parTransId="{179DCA04-5344-4E28-A49F-8DE7907B72CD}" sibTransId="{1773FBF9-B793-4BEC-9B10-634FCC1EE7DE}"/>
    <dgm:cxn modelId="{5B98DBBE-AE7C-4A8C-8C4A-07410A90A59C}" type="presOf" srcId="{D0F2933B-E698-4BA7-8D20-66610A812B07}" destId="{C60B775A-1F0A-4C52-AA8E-9641FE28BCA7}" srcOrd="1" destOrd="0" presId="urn:microsoft.com/office/officeart/2005/8/layout/radial1"/>
    <dgm:cxn modelId="{D8A9D361-2D99-4F34-BE3F-24D98CE1D016}" srcId="{3B8DF268-C075-4C8E-A18E-FFD1B6FF5C11}" destId="{C127F885-B94A-4D90-9AF1-53B40ABC3007}" srcOrd="3" destOrd="0" parTransId="{034D48EC-FBCB-4D60-9B5A-7FC9137693FD}" sibTransId="{56295BDC-A5DF-443A-9B0C-C11E0FAF8158}"/>
    <dgm:cxn modelId="{B22EC04D-1A36-449C-87D9-73C1532D7A42}" type="presOf" srcId="{E779A61C-414B-4277-A1B4-B9D9EF386A05}" destId="{FF8192C6-26B9-4D52-9EC2-C85A0928BAAD}" srcOrd="0" destOrd="0" presId="urn:microsoft.com/office/officeart/2005/8/layout/radial1"/>
    <dgm:cxn modelId="{051A8141-91DD-45AE-BAB0-67A3B369F05E}" type="presOf" srcId="{3B8DF268-C075-4C8E-A18E-FFD1B6FF5C11}" destId="{ADB96D15-E942-4162-8A68-61DCC6C346B6}" srcOrd="0" destOrd="0" presId="urn:microsoft.com/office/officeart/2005/8/layout/radial1"/>
    <dgm:cxn modelId="{EF9F619A-FE90-4544-9912-616D1F864DFB}" srcId="{3B8DF268-C075-4C8E-A18E-FFD1B6FF5C11}" destId="{78DC945F-7572-47EF-9A37-85ECF54F713C}" srcOrd="2" destOrd="0" parTransId="{EEC274DF-11E1-4674-A2BA-FD9F9D5D27B6}" sibTransId="{D14BAB3F-EEFD-4FBB-B813-69E057D620A8}"/>
    <dgm:cxn modelId="{0CD2755A-756E-4F9F-A157-D06ED34A4E3B}" srcId="{E779A61C-414B-4277-A1B4-B9D9EF386A05}" destId="{C53D9A3E-A46A-47F6-96A8-8E0C57E1FDF8}" srcOrd="3" destOrd="0" parTransId="{D0F2933B-E698-4BA7-8D20-66610A812B07}" sibTransId="{9781F1B0-BCE2-4818-95AF-CA74AB1EF44D}"/>
    <dgm:cxn modelId="{6738338B-24BB-40BC-BF25-4DA8EB23E043}" type="presOf" srcId="{899B7118-ECE8-4CC0-8477-F619B6E20D42}" destId="{6A58401B-BFE4-425C-B24C-63FAF1C313AE}" srcOrd="1" destOrd="0" presId="urn:microsoft.com/office/officeart/2005/8/layout/radial1"/>
    <dgm:cxn modelId="{A330352A-9D62-4AFE-9266-E3EEFEB8DA7A}" type="presOf" srcId="{C53D9A3E-A46A-47F6-96A8-8E0C57E1FDF8}" destId="{CCA542F9-F8C5-4112-B370-B537C0C0F4F0}" srcOrd="0" destOrd="0" presId="urn:microsoft.com/office/officeart/2005/8/layout/radial1"/>
    <dgm:cxn modelId="{1EDD9BFD-B0EC-4494-A2CB-362387E44FC1}" srcId="{E779A61C-414B-4277-A1B4-B9D9EF386A05}" destId="{984D558F-BA4E-4655-B118-A907FCC82192}" srcOrd="2" destOrd="0" parTransId="{C9649555-8F82-48DF-985B-308F351C70A3}" sibTransId="{4B5DC933-E4FD-492D-8846-9A3BC12E2EF5}"/>
    <dgm:cxn modelId="{367A1E72-83D4-4414-87BB-8BED71F527A1}" type="presOf" srcId="{899B7118-ECE8-4CC0-8477-F619B6E20D42}" destId="{0790FEDF-EE1F-4EC0-B54D-41EFBCFA799E}" srcOrd="0" destOrd="0" presId="urn:microsoft.com/office/officeart/2005/8/layout/radial1"/>
    <dgm:cxn modelId="{9D1994B4-838E-45A3-A0FB-64650D70C4B2}" type="presOf" srcId="{2ED20147-04A4-4B03-8D49-2E87DA37A828}" destId="{FFC0D378-E9FB-426A-A712-34AC2F4D2A3B}" srcOrd="0" destOrd="0" presId="urn:microsoft.com/office/officeart/2005/8/layout/radial1"/>
    <dgm:cxn modelId="{7490B958-AACE-4476-873F-E51F8891C7F7}" type="presOf" srcId="{C9649555-8F82-48DF-985B-308F351C70A3}" destId="{7168B8D0-BD32-46BE-B2F6-AB85A77CE7F4}" srcOrd="0" destOrd="0" presId="urn:microsoft.com/office/officeart/2005/8/layout/radial1"/>
    <dgm:cxn modelId="{8FB477A0-607C-4547-8C44-773B9F43423C}" type="presOf" srcId="{D0F2933B-E698-4BA7-8D20-66610A812B07}" destId="{586CAE40-9160-4958-BA03-EAD3A09AD65B}" srcOrd="0" destOrd="0" presId="urn:microsoft.com/office/officeart/2005/8/layout/radial1"/>
    <dgm:cxn modelId="{63CD8387-912C-4343-8498-5CDB98467200}" srcId="{E779A61C-414B-4277-A1B4-B9D9EF386A05}" destId="{2ED20147-04A4-4B03-8D49-2E87DA37A828}" srcOrd="1" destOrd="0" parTransId="{56DBD3FF-BA9B-444D-AF21-3F89E81BF500}" sibTransId="{F3543A3C-6D40-4BC3-A1AF-37975FB40883}"/>
    <dgm:cxn modelId="{16CEFBC0-B5F7-4E91-BE05-BF6A88BEC101}" type="presOf" srcId="{C9649555-8F82-48DF-985B-308F351C70A3}" destId="{9B3F8EF9-BDDC-44AC-82CE-6D2EA8253E08}" srcOrd="1" destOrd="0" presId="urn:microsoft.com/office/officeart/2005/8/layout/radial1"/>
    <dgm:cxn modelId="{40D19C08-37FA-4042-B9AB-AFBFC69098A7}" srcId="{3B8DF268-C075-4C8E-A18E-FFD1B6FF5C11}" destId="{F7521402-B22D-413D-9A80-C28C7EC68688}" srcOrd="1" destOrd="0" parTransId="{98589496-D95B-4E21-A5C6-482F7567EEDB}" sibTransId="{3B6CC8CC-854C-4CC5-9C93-8744BA1D293C}"/>
    <dgm:cxn modelId="{7AB78355-B202-42F9-95E3-1CD7BFF41398}" type="presParOf" srcId="{ADB96D15-E942-4162-8A68-61DCC6C346B6}" destId="{FF8192C6-26B9-4D52-9EC2-C85A0928BAAD}" srcOrd="0" destOrd="0" presId="urn:microsoft.com/office/officeart/2005/8/layout/radial1"/>
    <dgm:cxn modelId="{252C3D0E-9F1C-41EE-B568-E18F9E3381FF}" type="presParOf" srcId="{ADB96D15-E942-4162-8A68-61DCC6C346B6}" destId="{0790FEDF-EE1F-4EC0-B54D-41EFBCFA799E}" srcOrd="1" destOrd="0" presId="urn:microsoft.com/office/officeart/2005/8/layout/radial1"/>
    <dgm:cxn modelId="{55B2D268-9FD5-43E8-89C5-81E2315A8960}" type="presParOf" srcId="{0790FEDF-EE1F-4EC0-B54D-41EFBCFA799E}" destId="{6A58401B-BFE4-425C-B24C-63FAF1C313AE}" srcOrd="0" destOrd="0" presId="urn:microsoft.com/office/officeart/2005/8/layout/radial1"/>
    <dgm:cxn modelId="{6C22A0F6-D5EE-4758-B038-A359EFD5ACDE}" type="presParOf" srcId="{ADB96D15-E942-4162-8A68-61DCC6C346B6}" destId="{8127BD0D-0E0A-4977-9987-8BFA577A82C7}" srcOrd="2" destOrd="0" presId="urn:microsoft.com/office/officeart/2005/8/layout/radial1"/>
    <dgm:cxn modelId="{E1503A3A-01F4-4C56-B2F5-D0C2970CC404}" type="presParOf" srcId="{ADB96D15-E942-4162-8A68-61DCC6C346B6}" destId="{CBBEC55D-DD7C-4E83-ADAA-A1EAE271BBE0}" srcOrd="3" destOrd="0" presId="urn:microsoft.com/office/officeart/2005/8/layout/radial1"/>
    <dgm:cxn modelId="{3BA80444-58E3-4D4E-9BF6-5AD05385F659}" type="presParOf" srcId="{CBBEC55D-DD7C-4E83-ADAA-A1EAE271BBE0}" destId="{972722C1-B78B-4AB8-A6FB-C21E3BC6EFC3}" srcOrd="0" destOrd="0" presId="urn:microsoft.com/office/officeart/2005/8/layout/radial1"/>
    <dgm:cxn modelId="{6D61FD0E-06F3-4D85-9732-ABF7613330F3}" type="presParOf" srcId="{ADB96D15-E942-4162-8A68-61DCC6C346B6}" destId="{FFC0D378-E9FB-426A-A712-34AC2F4D2A3B}" srcOrd="4" destOrd="0" presId="urn:microsoft.com/office/officeart/2005/8/layout/radial1"/>
    <dgm:cxn modelId="{3869AD03-4453-4E3B-9C4B-ABF8E7426AE7}" type="presParOf" srcId="{ADB96D15-E942-4162-8A68-61DCC6C346B6}" destId="{7168B8D0-BD32-46BE-B2F6-AB85A77CE7F4}" srcOrd="5" destOrd="0" presId="urn:microsoft.com/office/officeart/2005/8/layout/radial1"/>
    <dgm:cxn modelId="{86DFCC88-3E32-43DE-8C9C-4EEBEE8292E0}" type="presParOf" srcId="{7168B8D0-BD32-46BE-B2F6-AB85A77CE7F4}" destId="{9B3F8EF9-BDDC-44AC-82CE-6D2EA8253E08}" srcOrd="0" destOrd="0" presId="urn:microsoft.com/office/officeart/2005/8/layout/radial1"/>
    <dgm:cxn modelId="{34CDCC45-E86C-4B6B-BF3B-586E7944B677}" type="presParOf" srcId="{ADB96D15-E942-4162-8A68-61DCC6C346B6}" destId="{E257CF4C-137D-4E9D-AE3F-ECFA3A141ED7}" srcOrd="6" destOrd="0" presId="urn:microsoft.com/office/officeart/2005/8/layout/radial1"/>
    <dgm:cxn modelId="{0AD5CDC7-450E-4D1B-B364-E0946A1B3E2F}" type="presParOf" srcId="{ADB96D15-E942-4162-8A68-61DCC6C346B6}" destId="{586CAE40-9160-4958-BA03-EAD3A09AD65B}" srcOrd="7" destOrd="0" presId="urn:microsoft.com/office/officeart/2005/8/layout/radial1"/>
    <dgm:cxn modelId="{7FAF0CF6-9E07-4369-8238-0BA633806B34}" type="presParOf" srcId="{586CAE40-9160-4958-BA03-EAD3A09AD65B}" destId="{C60B775A-1F0A-4C52-AA8E-9641FE28BCA7}" srcOrd="0" destOrd="0" presId="urn:microsoft.com/office/officeart/2005/8/layout/radial1"/>
    <dgm:cxn modelId="{E89212F4-D515-4F80-8813-42A510EE8D1B}" type="presParOf" srcId="{ADB96D15-E942-4162-8A68-61DCC6C346B6}" destId="{CCA542F9-F8C5-4112-B370-B537C0C0F4F0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8192C6-26B9-4D52-9EC2-C85A0928BAAD}">
      <dsp:nvSpPr>
        <dsp:cNvPr id="0" name=""/>
        <dsp:cNvSpPr/>
      </dsp:nvSpPr>
      <dsp:spPr>
        <a:xfrm>
          <a:off x="1846117" y="1398904"/>
          <a:ext cx="1063239" cy="10632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kern="1200" dirty="0" smtClean="0"/>
            <a:t>Educar o aluno</a:t>
          </a:r>
          <a:endParaRPr lang="pt-BR" sz="1800" kern="1200" dirty="0"/>
        </a:p>
      </dsp:txBody>
      <dsp:txXfrm>
        <a:off x="1846117" y="1398904"/>
        <a:ext cx="1063239" cy="1063239"/>
      </dsp:txXfrm>
    </dsp:sp>
    <dsp:sp modelId="{0790FEDF-EE1F-4EC0-B54D-41EFBCFA799E}">
      <dsp:nvSpPr>
        <dsp:cNvPr id="0" name=""/>
        <dsp:cNvSpPr/>
      </dsp:nvSpPr>
      <dsp:spPr>
        <a:xfrm rot="16200000">
          <a:off x="2217278" y="1218410"/>
          <a:ext cx="320916" cy="40070"/>
        </a:xfrm>
        <a:custGeom>
          <a:avLst/>
          <a:gdLst/>
          <a:ahLst/>
          <a:cxnLst/>
          <a:rect l="0" t="0" r="0" b="0"/>
          <a:pathLst>
            <a:path>
              <a:moveTo>
                <a:pt x="0" y="20035"/>
              </a:moveTo>
              <a:lnTo>
                <a:pt x="320916" y="200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 rot="16200000">
        <a:off x="2369714" y="1230422"/>
        <a:ext cx="16045" cy="16045"/>
      </dsp:txXfrm>
    </dsp:sp>
    <dsp:sp modelId="{8127BD0D-0E0A-4977-9987-8BFA577A82C7}">
      <dsp:nvSpPr>
        <dsp:cNvPr id="0" name=""/>
        <dsp:cNvSpPr/>
      </dsp:nvSpPr>
      <dsp:spPr>
        <a:xfrm>
          <a:off x="1681060" y="14747"/>
          <a:ext cx="1393354" cy="10632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kern="1200" dirty="0" smtClean="0"/>
            <a:t>Desafio</a:t>
          </a:r>
          <a:endParaRPr lang="pt-BR" sz="1700" kern="1200" dirty="0"/>
        </a:p>
      </dsp:txBody>
      <dsp:txXfrm>
        <a:off x="1681060" y="14747"/>
        <a:ext cx="1393354" cy="1063239"/>
      </dsp:txXfrm>
    </dsp:sp>
    <dsp:sp modelId="{CBBEC55D-DD7C-4E83-ADAA-A1EAE271BBE0}">
      <dsp:nvSpPr>
        <dsp:cNvPr id="0" name=""/>
        <dsp:cNvSpPr/>
      </dsp:nvSpPr>
      <dsp:spPr>
        <a:xfrm>
          <a:off x="2909357" y="1910488"/>
          <a:ext cx="139804" cy="40070"/>
        </a:xfrm>
        <a:custGeom>
          <a:avLst/>
          <a:gdLst/>
          <a:ahLst/>
          <a:cxnLst/>
          <a:rect l="0" t="0" r="0" b="0"/>
          <a:pathLst>
            <a:path>
              <a:moveTo>
                <a:pt x="0" y="20035"/>
              </a:moveTo>
              <a:lnTo>
                <a:pt x="139804" y="200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>
        <a:off x="2975764" y="1927028"/>
        <a:ext cx="6990" cy="6990"/>
      </dsp:txXfrm>
    </dsp:sp>
    <dsp:sp modelId="{FFC0D378-E9FB-426A-A712-34AC2F4D2A3B}">
      <dsp:nvSpPr>
        <dsp:cNvPr id="0" name=""/>
        <dsp:cNvSpPr/>
      </dsp:nvSpPr>
      <dsp:spPr>
        <a:xfrm>
          <a:off x="3049161" y="1484782"/>
          <a:ext cx="1425463" cy="8914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Novas metodologias</a:t>
          </a:r>
          <a:endParaRPr lang="pt-BR" sz="1100" kern="1200" dirty="0"/>
        </a:p>
      </dsp:txBody>
      <dsp:txXfrm>
        <a:off x="3049161" y="1484782"/>
        <a:ext cx="1425463" cy="891483"/>
      </dsp:txXfrm>
    </dsp:sp>
    <dsp:sp modelId="{7168B8D0-BD32-46BE-B2F6-AB85A77CE7F4}">
      <dsp:nvSpPr>
        <dsp:cNvPr id="0" name=""/>
        <dsp:cNvSpPr/>
      </dsp:nvSpPr>
      <dsp:spPr>
        <a:xfrm rot="5400000">
          <a:off x="2217278" y="2602567"/>
          <a:ext cx="320916" cy="40070"/>
        </a:xfrm>
        <a:custGeom>
          <a:avLst/>
          <a:gdLst/>
          <a:ahLst/>
          <a:cxnLst/>
          <a:rect l="0" t="0" r="0" b="0"/>
          <a:pathLst>
            <a:path>
              <a:moveTo>
                <a:pt x="0" y="20035"/>
              </a:moveTo>
              <a:lnTo>
                <a:pt x="320916" y="200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 rot="5400000">
        <a:off x="2369714" y="2614579"/>
        <a:ext cx="16045" cy="16045"/>
      </dsp:txXfrm>
    </dsp:sp>
    <dsp:sp modelId="{E257CF4C-137D-4E9D-AE3F-ECFA3A141ED7}">
      <dsp:nvSpPr>
        <dsp:cNvPr id="0" name=""/>
        <dsp:cNvSpPr/>
      </dsp:nvSpPr>
      <dsp:spPr>
        <a:xfrm>
          <a:off x="1846117" y="2783060"/>
          <a:ext cx="1063239" cy="106323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Autonomia </a:t>
          </a:r>
          <a:endParaRPr lang="pt-BR" sz="1100" kern="1200" dirty="0"/>
        </a:p>
      </dsp:txBody>
      <dsp:txXfrm>
        <a:off x="1846117" y="2783060"/>
        <a:ext cx="1063239" cy="1063239"/>
      </dsp:txXfrm>
    </dsp:sp>
    <dsp:sp modelId="{586CAE40-9160-4958-BA03-EAD3A09AD65B}">
      <dsp:nvSpPr>
        <dsp:cNvPr id="0" name=""/>
        <dsp:cNvSpPr/>
      </dsp:nvSpPr>
      <dsp:spPr>
        <a:xfrm rot="10885563">
          <a:off x="1749821" y="1896058"/>
          <a:ext cx="96475" cy="40070"/>
        </a:xfrm>
        <a:custGeom>
          <a:avLst/>
          <a:gdLst/>
          <a:ahLst/>
          <a:cxnLst/>
          <a:rect l="0" t="0" r="0" b="0"/>
          <a:pathLst>
            <a:path>
              <a:moveTo>
                <a:pt x="0" y="20035"/>
              </a:moveTo>
              <a:lnTo>
                <a:pt x="96475" y="200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00" kern="1200"/>
        </a:p>
      </dsp:txBody>
      <dsp:txXfrm rot="10885563">
        <a:off x="1795647" y="1913681"/>
        <a:ext cx="4823" cy="4823"/>
      </dsp:txXfrm>
    </dsp:sp>
    <dsp:sp modelId="{CCA542F9-F8C5-4112-B370-B537C0C0F4F0}">
      <dsp:nvSpPr>
        <dsp:cNvPr id="0" name=""/>
        <dsp:cNvSpPr/>
      </dsp:nvSpPr>
      <dsp:spPr>
        <a:xfrm>
          <a:off x="366296" y="1440160"/>
          <a:ext cx="1384029" cy="9150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/>
            <a:t>Novos recursos</a:t>
          </a:r>
          <a:endParaRPr lang="pt-BR" sz="1100" kern="1200" dirty="0"/>
        </a:p>
      </dsp:txBody>
      <dsp:txXfrm>
        <a:off x="366296" y="1440160"/>
        <a:ext cx="1384029" cy="9150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EDD76F-E25C-430B-B66A-37203FB14000}" type="datetimeFigureOut">
              <a:rPr lang="pt-BR" smtClean="0"/>
              <a:pPr/>
              <a:t>28/03/2015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83E979-81A4-48C8-BBF1-90CA66D1780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83E979-81A4-48C8-BBF1-90CA66D1780E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F6F6-C44F-4183-80A1-4BE99F78514F}" type="datetimeFigureOut">
              <a:rPr lang="pt-BR" smtClean="0"/>
              <a:pPr/>
              <a:t>28/03/2015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C8C7C-A543-4F63-A4A2-D1276B0B3DAB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F6F6-C44F-4183-80A1-4BE99F78514F}" type="datetimeFigureOut">
              <a:rPr lang="pt-BR" smtClean="0"/>
              <a:pPr/>
              <a:t>28/03/2015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C8C7C-A543-4F63-A4A2-D1276B0B3DAB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F6F6-C44F-4183-80A1-4BE99F78514F}" type="datetimeFigureOut">
              <a:rPr lang="pt-BR" smtClean="0"/>
              <a:pPr/>
              <a:t>28/03/2015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C8C7C-A543-4F63-A4A2-D1276B0B3DAB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F6F6-C44F-4183-80A1-4BE99F78514F}" type="datetimeFigureOut">
              <a:rPr lang="pt-BR" smtClean="0"/>
              <a:pPr/>
              <a:t>28/03/2015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C8C7C-A543-4F63-A4A2-D1276B0B3DAB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F6F6-C44F-4183-80A1-4BE99F78514F}" type="datetimeFigureOut">
              <a:rPr lang="pt-BR" smtClean="0"/>
              <a:pPr/>
              <a:t>28/03/2015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C8C7C-A543-4F63-A4A2-D1276B0B3DAB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F6F6-C44F-4183-80A1-4BE99F78514F}" type="datetimeFigureOut">
              <a:rPr lang="pt-BR" smtClean="0"/>
              <a:pPr/>
              <a:t>28/03/2015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C8C7C-A543-4F63-A4A2-D1276B0B3DAB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F6F6-C44F-4183-80A1-4BE99F78514F}" type="datetimeFigureOut">
              <a:rPr lang="pt-BR" smtClean="0"/>
              <a:pPr/>
              <a:t>28/03/2015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C8C7C-A543-4F63-A4A2-D1276B0B3DAB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F6F6-C44F-4183-80A1-4BE99F78514F}" type="datetimeFigureOut">
              <a:rPr lang="pt-BR" smtClean="0"/>
              <a:pPr/>
              <a:t>28/03/2015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C8C7C-A543-4F63-A4A2-D1276B0B3DAB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F6F6-C44F-4183-80A1-4BE99F78514F}" type="datetimeFigureOut">
              <a:rPr lang="pt-BR" smtClean="0"/>
              <a:pPr/>
              <a:t>28/03/2015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C8C7C-A543-4F63-A4A2-D1276B0B3DAB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F6F6-C44F-4183-80A1-4BE99F78514F}" type="datetimeFigureOut">
              <a:rPr lang="pt-BR" smtClean="0"/>
              <a:pPr/>
              <a:t>28/03/2015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C8C7C-A543-4F63-A4A2-D1276B0B3DAB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F6F6-C44F-4183-80A1-4BE99F78514F}" type="datetimeFigureOut">
              <a:rPr lang="pt-BR" smtClean="0"/>
              <a:pPr/>
              <a:t>28/03/2015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C8C7C-A543-4F63-A4A2-D1276B0B3DAB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6F6F6-C44F-4183-80A1-4BE99F78514F}" type="datetimeFigureOut">
              <a:rPr lang="pt-BR" smtClean="0"/>
              <a:pPr/>
              <a:t>28/03/2015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C8C7C-A543-4F63-A4A2-D1276B0B3DAB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2480083" y="188640"/>
            <a:ext cx="418383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pt-BR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PEDRO DEMO</a:t>
            </a:r>
            <a:endParaRPr lang="pt-BR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5" name="Picture 2" descr="F:\pedro demo f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052736"/>
            <a:ext cx="2160240" cy="2581250"/>
          </a:xfrm>
          <a:prstGeom prst="rect">
            <a:avLst/>
          </a:prstGeom>
          <a:noFill/>
        </p:spPr>
      </p:pic>
      <p:sp>
        <p:nvSpPr>
          <p:cNvPr id="6" name="Espaço Reservado para Rodapé 2"/>
          <p:cNvSpPr>
            <a:spLocks noGrp="1"/>
          </p:cNvSpPr>
          <p:nvPr>
            <p:ph type="ftr" sz="quarter" idx="11"/>
          </p:nvPr>
        </p:nvSpPr>
        <p:spPr>
          <a:xfrm>
            <a:off x="467544" y="2060848"/>
            <a:ext cx="2448272" cy="1512168"/>
          </a:xfrm>
        </p:spPr>
        <p:txBody>
          <a:bodyPr/>
          <a:lstStyle/>
          <a:p>
            <a:r>
              <a:rPr lang="pt-BR" sz="26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Metodologia para quem quer aprender</a:t>
            </a:r>
            <a:endParaRPr lang="pt-BR" sz="26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Espaço Reservado para Data 1"/>
          <p:cNvSpPr>
            <a:spLocks noGrp="1"/>
          </p:cNvSpPr>
          <p:nvPr>
            <p:ph type="dt" sz="half" idx="10"/>
          </p:nvPr>
        </p:nvSpPr>
        <p:spPr>
          <a:xfrm>
            <a:off x="323528" y="5733256"/>
            <a:ext cx="4392488" cy="1124744"/>
          </a:xfrm>
        </p:spPr>
        <p:txBody>
          <a:bodyPr/>
          <a:lstStyle>
            <a:lvl1pPr algn="ct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pt-BR" sz="2600" dirty="0" smtClean="0">
                <a:solidFill>
                  <a:schemeClr val="tx2">
                    <a:lumMod val="50000"/>
                  </a:schemeClr>
                </a:solidFill>
              </a:rPr>
              <a:t>PROGETEC- JANAINA</a:t>
            </a:r>
          </a:p>
          <a:p>
            <a:r>
              <a:rPr lang="pt-BR" sz="2600" dirty="0" smtClean="0">
                <a:solidFill>
                  <a:schemeClr val="tx2">
                    <a:lumMod val="50000"/>
                  </a:schemeClr>
                </a:solidFill>
              </a:rPr>
              <a:t>E. E .CAMILO BONFIM</a:t>
            </a:r>
            <a:endParaRPr lang="pt-BR" sz="2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Espaço Reservado para Número de Slide 3"/>
          <p:cNvSpPr>
            <a:spLocks noGrp="1"/>
          </p:cNvSpPr>
          <p:nvPr>
            <p:ph type="sldNum" sz="quarter" idx="12"/>
          </p:nvPr>
        </p:nvSpPr>
        <p:spPr>
          <a:xfrm>
            <a:off x="6156176" y="6093296"/>
            <a:ext cx="2133600" cy="628179"/>
          </a:xfrm>
        </p:spPr>
        <p:txBody>
          <a:bodyPr/>
          <a:lstStyle>
            <a:lvl1pPr algn="ctr">
              <a:defRPr/>
            </a:lvl1pPr>
          </a:lstStyle>
          <a:p>
            <a:r>
              <a:rPr lang="pt-BR" sz="26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CAMAPUÃ-MS</a:t>
            </a:r>
            <a:endParaRPr lang="pt-BR" sz="26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tângulo 10"/>
          <p:cNvSpPr/>
          <p:nvPr/>
        </p:nvSpPr>
        <p:spPr>
          <a:xfrm>
            <a:off x="5220072" y="4365104"/>
            <a:ext cx="367240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600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Multiplicadora - Dirce Cristiane Camilotti</a:t>
            </a:r>
            <a:endParaRPr lang="pt-BR" sz="2600" dirty="0">
              <a:solidFill>
                <a:schemeClr val="tx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ipse 2"/>
          <p:cNvSpPr/>
          <p:nvPr/>
        </p:nvSpPr>
        <p:spPr>
          <a:xfrm>
            <a:off x="179512" y="1052736"/>
            <a:ext cx="3888432" cy="28803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 smtClean="0"/>
              <a:t>Internet</a:t>
            </a:r>
            <a:r>
              <a:rPr lang="pt-BR" sz="2800" baseline="0" dirty="0" smtClean="0"/>
              <a:t> é vista com plataforma de pesquisa e aprendizagem</a:t>
            </a:r>
            <a:endParaRPr lang="pt-BR" sz="2800" dirty="0"/>
          </a:p>
        </p:txBody>
      </p:sp>
      <p:sp>
        <p:nvSpPr>
          <p:cNvPr id="4" name="Elipse 3"/>
          <p:cNvSpPr/>
          <p:nvPr/>
        </p:nvSpPr>
        <p:spPr>
          <a:xfrm>
            <a:off x="5292080" y="1124744"/>
            <a:ext cx="3456384" cy="25922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 smtClean="0"/>
              <a:t>Nova</a:t>
            </a:r>
            <a:r>
              <a:rPr lang="pt-BR" sz="2800" baseline="0" dirty="0" smtClean="0"/>
              <a:t> biblioteca global</a:t>
            </a:r>
            <a:endParaRPr lang="pt-BR" sz="2800" dirty="0"/>
          </a:p>
        </p:txBody>
      </p:sp>
      <p:sp>
        <p:nvSpPr>
          <p:cNvPr id="5" name="Retângulo de cantos arredondados 4"/>
          <p:cNvSpPr/>
          <p:nvPr/>
        </p:nvSpPr>
        <p:spPr>
          <a:xfrm>
            <a:off x="827584" y="4653136"/>
            <a:ext cx="7776864" cy="1800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pt-BR" sz="2800" dirty="0" smtClean="0">
                <a:solidFill>
                  <a:schemeClr val="bg1"/>
                </a:solidFill>
              </a:rPr>
              <a:t>O mundo virtual está mexendo profundamente com o  desafio de estudar. Para muitos, a vida se tornou mais fácil, porque tudo se acha na Internet.” (Pedro Demo) </a:t>
            </a:r>
          </a:p>
        </p:txBody>
      </p:sp>
      <p:sp>
        <p:nvSpPr>
          <p:cNvPr id="6" name="Seta para baixo 5"/>
          <p:cNvSpPr/>
          <p:nvPr/>
        </p:nvSpPr>
        <p:spPr>
          <a:xfrm flipH="1">
            <a:off x="2483768" y="3933056"/>
            <a:ext cx="50405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Seta para baixo 6"/>
          <p:cNvSpPr/>
          <p:nvPr/>
        </p:nvSpPr>
        <p:spPr>
          <a:xfrm flipH="1">
            <a:off x="6732240" y="3861048"/>
            <a:ext cx="504056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tângulo 7"/>
          <p:cNvSpPr/>
          <p:nvPr/>
        </p:nvSpPr>
        <p:spPr>
          <a:xfrm>
            <a:off x="2051720" y="188640"/>
            <a:ext cx="51584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kumimoji="0" lang="pt-BR" sz="5400" b="1" i="0" u="none" strike="noStrike" kern="1200" cap="none" spc="0" normalizeH="0" baseline="0" noProof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ESTUDO VIRTUAL</a:t>
            </a:r>
            <a:endParaRPr lang="pt-BR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Seta para a direita 8"/>
          <p:cNvSpPr/>
          <p:nvPr/>
        </p:nvSpPr>
        <p:spPr>
          <a:xfrm>
            <a:off x="4211960" y="22768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23528" y="3789040"/>
            <a:ext cx="856895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endParaRPr lang="pt-BR" sz="2600" dirty="0" smtClean="0"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pt-BR" sz="2600" dirty="0" smtClean="0">
                <a:latin typeface="Arial" pitchFamily="34" charset="0"/>
                <a:cs typeface="Arial" pitchFamily="34" charset="0"/>
              </a:rPr>
              <a:t>Porém, cabe aqui ressaltar que, com essa facilidade toda os discentes acabam cometendo erros, ao copiar tudo da internet e não a elaborar seus próprios textos.</a:t>
            </a:r>
          </a:p>
          <a:p>
            <a:pPr algn="ctr">
              <a:buFont typeface="Wingdings" pitchFamily="2" charset="2"/>
              <a:buChar char="v"/>
              <a:defRPr/>
            </a:pPr>
            <a:r>
              <a:rPr lang="pt-BR" sz="2600" dirty="0" smtClean="0">
                <a:latin typeface="Arial" pitchFamily="34" charset="0"/>
                <a:cs typeface="Arial" pitchFamily="34" charset="0"/>
              </a:rPr>
              <a:t> Internet = veículo de pesquisa e elaboração.</a:t>
            </a:r>
          </a:p>
        </p:txBody>
      </p:sp>
      <p:sp>
        <p:nvSpPr>
          <p:cNvPr id="3" name="Retângulo 2"/>
          <p:cNvSpPr/>
          <p:nvPr/>
        </p:nvSpPr>
        <p:spPr>
          <a:xfrm>
            <a:off x="4283968" y="836712"/>
            <a:ext cx="45720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6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“Mas é fato que todo aluno pode procurar na Internet o que quiser, pois tem à sua frente uma plataforma virtual cada vez mais rica para pesquisar.” (Demo</a:t>
            </a:r>
            <a:r>
              <a:rPr lang="pt-BR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pt-BR" i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F:\Pasta dos professores fotos\STE e alunos\IMG_20150305_071951907_HD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3456384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395536" y="188640"/>
            <a:ext cx="799288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pt-BR" sz="26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179512" y="188640"/>
            <a:ext cx="6678488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  <a:defRPr/>
            </a:pPr>
            <a:r>
              <a:rPr lang="pt-BR" sz="2600" dirty="0" smtClean="0">
                <a:latin typeface="Arial" pitchFamily="34" charset="0"/>
                <a:cs typeface="Arial" pitchFamily="34" charset="0"/>
              </a:rPr>
              <a:t> Professor mediador = estimula os alunos para que tenham autoridade e autonomia, mas de maneira correta.</a:t>
            </a:r>
          </a:p>
        </p:txBody>
      </p:sp>
      <p:sp>
        <p:nvSpPr>
          <p:cNvPr id="4" name="Retângulo 3"/>
          <p:cNvSpPr/>
          <p:nvPr/>
        </p:nvSpPr>
        <p:spPr>
          <a:xfrm>
            <a:off x="323528" y="1628800"/>
            <a:ext cx="8712968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/>
            </a:pPr>
            <a:endParaRPr lang="pt-BR" sz="26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pt-BR" sz="26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pt-BR" sz="2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Segundo Demo, 2008: </a:t>
            </a:r>
            <a:r>
              <a:rPr lang="pt-BR" sz="26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“o aluno precisa aprender a estudar, pois não se aprende sem estudar.”</a:t>
            </a:r>
          </a:p>
          <a:p>
            <a:pPr algn="r">
              <a:defRPr/>
            </a:pPr>
            <a:endParaRPr lang="pt-BR" sz="2600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pt-BR" sz="26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endParaRPr lang="pt-BR" sz="26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pt-BR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Assim, o professor, precisa educar o aluno para que ele possa usar a internet com honestidade e também coletivamente para que todos participem do processo de colaboração e construção de conhecimento (</a:t>
            </a:r>
            <a:r>
              <a:rPr lang="pt-BR" sz="26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wiki</a:t>
            </a:r>
            <a:r>
              <a:rPr lang="pt-BR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683568" y="2564904"/>
            <a:ext cx="5112568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600" b="1" dirty="0" smtClean="0">
                <a:latin typeface="Arial" pitchFamily="34" charset="0"/>
                <a:cs typeface="Arial" pitchFamily="34" charset="0"/>
              </a:rPr>
              <a:t>Aula x estudo</a:t>
            </a:r>
          </a:p>
          <a:p>
            <a:pPr algn="just"/>
            <a:r>
              <a:rPr lang="pt-BR" sz="2600" dirty="0" smtClean="0">
                <a:latin typeface="Arial" pitchFamily="34" charset="0"/>
                <a:cs typeface="Arial" pitchFamily="34" charset="0"/>
              </a:rPr>
              <a:t>O que o aluno leva para a vida é esta habilidade de saber pensar, pesquisar, elaborar, não as aulas meramente instrucionistas. Em vez de serem submetidos a aulas intermináveis instrucionistas, seria muito mais proveitoso incentivar a pesquisa e construção de saberes.</a:t>
            </a:r>
          </a:p>
        </p:txBody>
      </p:sp>
      <p:graphicFrame>
        <p:nvGraphicFramePr>
          <p:cNvPr id="3" name="Diagrama 2"/>
          <p:cNvGraphicFramePr/>
          <p:nvPr/>
        </p:nvGraphicFramePr>
        <p:xfrm>
          <a:off x="4211960" y="260648"/>
          <a:ext cx="4776192" cy="38610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51520" y="188640"/>
            <a:ext cx="525658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Enfim, aos professores fica aqui a mensagem de inovar seu processo educativo sem medo de utilizar as novas tecnologias, incentivando o discente a sua própria produção por meio da análise e estudos de textos pesquisados na Internet, levando em conta o conteúdo rico e propício que estas novas culturas digitais proporcionam aos alunos, por fazerem parte do cotidiano atual da vida dos nativos digitais</a:t>
            </a:r>
            <a:r>
              <a:rPr lang="pt-BR" sz="2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2050" name="Picture 2" descr="http://2.bp.blogspot.com/_rt7yoF60Nik/TD-v-ndiWSI/AAAAAAAAAFk/2DQ8dVlQUFw/s1600/criancanan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2492896"/>
            <a:ext cx="3331327" cy="3955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344</Words>
  <Application>Microsoft Office PowerPoint</Application>
  <PresentationFormat>Apresentação na tela (4:3)</PresentationFormat>
  <Paragraphs>31</Paragraphs>
  <Slides>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7" baseType="lpstr">
      <vt:lpstr>Tema do Office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Convidado</dc:creator>
  <cp:lastModifiedBy>Convidado</cp:lastModifiedBy>
  <cp:revision>17</cp:revision>
  <dcterms:created xsi:type="dcterms:W3CDTF">2015-03-27T20:37:24Z</dcterms:created>
  <dcterms:modified xsi:type="dcterms:W3CDTF">2015-03-28T18:28:23Z</dcterms:modified>
</cp:coreProperties>
</file>